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c90ac9c4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c90ac9c4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c90ac9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c90ac9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c90ac9c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c90ac9c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c90ac9c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c90ac9c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c90ac9c4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c90ac9c4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c90ac9c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c90ac9c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c90ac9c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c90ac9c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90ac9c4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90ac9c4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90ac9c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90ac9c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90ac9c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90ac9c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90ac9c4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90ac9c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90ac9c4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90ac9c4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90ac9c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90ac9c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90ac9c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90ac9c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90ac9c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90ac9c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